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  <p:sldId id="263" r:id="rId9"/>
    <p:sldId id="264" r:id="rId10"/>
    <p:sldId id="265" r:id="rId11"/>
    <p:sldId id="275" r:id="rId12"/>
    <p:sldId id="274" r:id="rId13"/>
    <p:sldId id="267" r:id="rId14"/>
    <p:sldId id="266" r:id="rId15"/>
    <p:sldId id="272" r:id="rId16"/>
    <p:sldId id="269" r:id="rId17"/>
    <p:sldId id="270" r:id="rId18"/>
    <p:sldId id="276" r:id="rId19"/>
    <p:sldId id="271" r:id="rId20"/>
    <p:sldId id="277" r:id="rId21"/>
    <p:sldId id="280" r:id="rId22"/>
    <p:sldId id="281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6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gif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gif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106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9/12/2022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346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6856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42417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6629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9/12/2022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54475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9/12/2022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5639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8550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800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277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754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9/12/2022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994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9/12/2022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938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690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511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487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9/12/2022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959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7940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yyyr/constexpr-Compile-Time-Random" TargetMode="External"/><Relationship Id="rId2" Type="http://schemas.openxmlformats.org/officeDocument/2006/relationships/hyperlink" Target="https://github.com/tcbrindle/raytracer.hpp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PSnoopy/RayTracingInVulkan/" TargetMode="External"/><Relationship Id="rId2" Type="http://schemas.openxmlformats.org/officeDocument/2006/relationships/hyperlink" Target="https://codeplay.com/portal/blogs/2020/05/19/ray-tracing-in-a-weekend-with-sycl-basic-sphere-tracing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nvidia.com/blog/accelerated-ray-tracing-cuda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154954" y="1447800"/>
            <a:ext cx="8919921" cy="3329581"/>
          </a:xfrm>
        </p:spPr>
        <p:txBody>
          <a:bodyPr/>
          <a:lstStyle/>
          <a:p>
            <a:r>
              <a:rPr lang="en-CA" dirty="0"/>
              <a:t>Programming is fun!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Ray tracing toy by Pier-Antoine Giguère</a:t>
            </a:r>
          </a:p>
        </p:txBody>
      </p:sp>
    </p:spTree>
    <p:extLst>
      <p:ext uri="{BB962C8B-B14F-4D97-AF65-F5344CB8AC3E}">
        <p14:creationId xmlns:p14="http://schemas.microsoft.com/office/powerpoint/2010/main" val="23878008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Improvements!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362" y="1250262"/>
            <a:ext cx="7537609" cy="5424488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124744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Constexpr random?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hlinkClick r:id="rId2"/>
              </a:rPr>
              <a:t>https://github.com/tcbrindle/raytracer.hpp</a:t>
            </a:r>
            <a:endParaRPr lang="en-CA" dirty="0"/>
          </a:p>
          <a:p>
            <a:endParaRPr lang="en-CA" dirty="0"/>
          </a:p>
          <a:p>
            <a:r>
              <a:rPr lang="en-CA" dirty="0">
                <a:hlinkClick r:id="rId3"/>
              </a:rPr>
              <a:t>https://github.com/cyyyr/constexpr-Compile-Time-Random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25364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Incremental sampling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3751" y="2176567"/>
            <a:ext cx="4253865" cy="32004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3751" y="2682976"/>
            <a:ext cx="6694170" cy="34671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3751" y="3222010"/>
            <a:ext cx="9894570" cy="280035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8" name="ZoneTexte 7"/>
          <p:cNvSpPr txBox="1"/>
          <p:nvPr/>
        </p:nvSpPr>
        <p:spPr>
          <a:xfrm>
            <a:off x="2330767" y="3911707"/>
            <a:ext cx="1931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Map of samples per pixels</a:t>
            </a: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2437" y="3911707"/>
            <a:ext cx="2867025" cy="1914525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43845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Materials and camera!</a:t>
            </a:r>
          </a:p>
        </p:txBody>
      </p:sp>
      <p:pic>
        <p:nvPicPr>
          <p:cNvPr id="10" name="Espace réservé du contenu 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6814" y="1956544"/>
            <a:ext cx="10698480" cy="84582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12" name="Espace réservé du contenu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814" y="3286395"/>
            <a:ext cx="7486650" cy="227457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6833227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Materials and camera!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362" y="1250263"/>
            <a:ext cx="7537609" cy="5424488"/>
          </a:xfr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476408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Pushing it!</a:t>
            </a:r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9162" y="1152983"/>
            <a:ext cx="9642746" cy="5651562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583754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Rectangles and lights!</a:t>
            </a:r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6000" y="1260000"/>
            <a:ext cx="6650831" cy="5386388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8" name="ZoneTexte 7"/>
          <p:cNvSpPr txBox="1"/>
          <p:nvPr/>
        </p:nvSpPr>
        <p:spPr>
          <a:xfrm>
            <a:off x="646111" y="2237362"/>
            <a:ext cx="23711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 sample per ray</a:t>
            </a:r>
          </a:p>
          <a:p>
            <a:br>
              <a:rPr lang="en-CA" dirty="0"/>
            </a:br>
            <a:r>
              <a:rPr lang="en-CA" dirty="0"/>
              <a:t>5000 rays per frame</a:t>
            </a:r>
          </a:p>
        </p:txBody>
      </p:sp>
    </p:spTree>
    <p:extLst>
      <p:ext uri="{BB962C8B-B14F-4D97-AF65-F5344CB8AC3E}">
        <p14:creationId xmlns:p14="http://schemas.microsoft.com/office/powerpoint/2010/main" val="17603934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Rectangles and lights!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6000" y="1260000"/>
            <a:ext cx="6650831" cy="5386388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5" name="ZoneTexte 4"/>
          <p:cNvSpPr txBox="1"/>
          <p:nvPr/>
        </p:nvSpPr>
        <p:spPr>
          <a:xfrm>
            <a:off x="646111" y="2237362"/>
            <a:ext cx="23952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500 samples per ray</a:t>
            </a:r>
          </a:p>
          <a:p>
            <a:endParaRPr lang="en-CA" dirty="0"/>
          </a:p>
          <a:p>
            <a:r>
              <a:rPr lang="en-CA" dirty="0"/>
              <a:t>15 rays per frame</a:t>
            </a:r>
          </a:p>
        </p:txBody>
      </p:sp>
    </p:spTree>
    <p:extLst>
      <p:ext uri="{BB962C8B-B14F-4D97-AF65-F5344CB8AC3E}">
        <p14:creationId xmlns:p14="http://schemas.microsoft.com/office/powerpoint/2010/main" val="35215537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Multithread and GPU rendering?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hlinkClick r:id="rId2"/>
              </a:rPr>
              <a:t>https://codeplay.com/portal/blogs/2020/05/19/ray-tracing-in-a-weekend-with-sycl-basic-sphere-tracing.html</a:t>
            </a:r>
            <a:endParaRPr lang="en-CA" dirty="0"/>
          </a:p>
          <a:p>
            <a:endParaRPr lang="en-CA" dirty="0"/>
          </a:p>
          <a:p>
            <a:r>
              <a:rPr lang="en-CA" dirty="0">
                <a:hlinkClick r:id="rId3"/>
              </a:rPr>
              <a:t>https://github.com/GPSnoopy/RayTracingInVulkan/</a:t>
            </a:r>
            <a:endParaRPr lang="en-CA" dirty="0"/>
          </a:p>
          <a:p>
            <a:endParaRPr lang="en-CA" dirty="0"/>
          </a:p>
          <a:p>
            <a:r>
              <a:rPr lang="en-CA" dirty="0">
                <a:hlinkClick r:id="rId4"/>
              </a:rPr>
              <a:t>https://developer.nvidia.com/blog/accelerated-ray-tracing-cuda/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9694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surprised me?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Very low memory usage (under 30 megabytes!)</a:t>
            </a:r>
            <a:br>
              <a:rPr lang="en-CA" dirty="0"/>
            </a:br>
            <a:endParaRPr lang="en-CA" dirty="0"/>
          </a:p>
          <a:p>
            <a:r>
              <a:rPr lang="en-CA" dirty="0"/>
              <a:t>Quality random engines are slow to initialize :P</a:t>
            </a:r>
            <a:br>
              <a:rPr lang="en-CA" dirty="0"/>
            </a:br>
            <a:endParaRPr lang="en-CA" dirty="0"/>
          </a:p>
          <a:p>
            <a:r>
              <a:rPr lang="en-CA" dirty="0"/>
              <a:t>Temporary variables are very costly (clang vs msvc)</a:t>
            </a:r>
            <a:br>
              <a:rPr lang="en-CA" dirty="0"/>
            </a:br>
            <a:endParaRPr lang="en-CA" dirty="0"/>
          </a:p>
          <a:p>
            <a:r>
              <a:rPr lang="en-CA" dirty="0"/>
              <a:t>It’s easy, fun and rewarding to build a Ray Tracer!!</a:t>
            </a:r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81647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C++ all the way down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20 years of programming experience</a:t>
            </a:r>
          </a:p>
          <a:p>
            <a:endParaRPr lang="en-CA" dirty="0"/>
          </a:p>
          <a:p>
            <a:r>
              <a:rPr lang="en-CA" dirty="0"/>
              <a:t>15 years doing C++ professionally</a:t>
            </a:r>
          </a:p>
          <a:p>
            <a:endParaRPr lang="en-CA" dirty="0"/>
          </a:p>
          <a:p>
            <a:r>
              <a:rPr lang="en-CA" dirty="0"/>
              <a:t>Software tech lead at Vigilance Santé</a:t>
            </a:r>
          </a:p>
          <a:p>
            <a:endParaRPr lang="en-CA" dirty="0"/>
          </a:p>
          <a:p>
            <a:r>
              <a:rPr lang="en-CA" dirty="0"/>
              <a:t>You get me excited when you talk about…</a:t>
            </a:r>
          </a:p>
          <a:p>
            <a:pPr lvl="1"/>
            <a:r>
              <a:rPr lang="en-CA" dirty="0"/>
              <a:t>Code!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440" y="2052918"/>
            <a:ext cx="4164026" cy="2352675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630595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What’s next?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Saving the state of the world</a:t>
            </a:r>
          </a:p>
          <a:p>
            <a:r>
              <a:rPr lang="en-CA" dirty="0"/>
              <a:t>Send rays on an existing image to fake depth</a:t>
            </a:r>
          </a:p>
          <a:p>
            <a:r>
              <a:rPr lang="en-CA" dirty="0"/>
              <a:t>Mouse movements</a:t>
            </a:r>
          </a:p>
          <a:p>
            <a:r>
              <a:rPr lang="en-CA" dirty="0"/>
              <a:t>Adding coroutines and C++20 ranges</a:t>
            </a:r>
          </a:p>
          <a:p>
            <a:r>
              <a:rPr lang="en-CA" dirty="0"/>
              <a:t>Ok, maybe multithread some part of it</a:t>
            </a:r>
          </a:p>
          <a:p>
            <a:r>
              <a:rPr lang="en-CA" dirty="0"/>
              <a:t>Maybe "constexpr everything™"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55080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One more thing….</a:t>
            </a:r>
          </a:p>
        </p:txBody>
      </p:sp>
      <p:sp>
        <p:nvSpPr>
          <p:cNvPr id="4" name="Rectangle 3"/>
          <p:cNvSpPr/>
          <p:nvPr/>
        </p:nvSpPr>
        <p:spPr>
          <a:xfrm>
            <a:off x="2766519" y="3033988"/>
            <a:ext cx="673453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3200" dirty="0"/>
              <a:t>https://github.com/joblobob/ray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3908" y="3116825"/>
            <a:ext cx="4572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1363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Thank</a:t>
            </a:r>
            <a:r>
              <a:rPr lang="fr-CA" dirty="0"/>
              <a:t> </a:t>
            </a:r>
            <a:r>
              <a:rPr lang="fr-CA" dirty="0" err="1"/>
              <a:t>you</a:t>
            </a:r>
            <a:r>
              <a:rPr lang="fr-CA" dirty="0"/>
              <a:t> Cpp </a:t>
            </a:r>
            <a:r>
              <a:rPr lang="fr-CA" strike="sngStrike" dirty="0"/>
              <a:t>North</a:t>
            </a:r>
            <a:r>
              <a:rPr lang="fr-CA" dirty="0"/>
              <a:t> Con!</a:t>
            </a:r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8975" y="1152983"/>
            <a:ext cx="7124311" cy="5568030"/>
          </a:xfr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40934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Ray tracing!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Very simple implementation</a:t>
            </a:r>
          </a:p>
          <a:p>
            <a:endParaRPr lang="en-CA" dirty="0"/>
          </a:p>
          <a:p>
            <a:r>
              <a:rPr lang="en-CA" dirty="0"/>
              <a:t>Iterative steps</a:t>
            </a:r>
          </a:p>
          <a:p>
            <a:endParaRPr lang="en-CA" dirty="0"/>
          </a:p>
          <a:p>
            <a:r>
              <a:rPr lang="en-CA" dirty="0"/>
              <a:t>https://raytracing.github.io/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4508" y="1455646"/>
            <a:ext cx="5108232" cy="4444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472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First try!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646111" y="2045692"/>
            <a:ext cx="4333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book does: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5332" y="2415024"/>
            <a:ext cx="6240780" cy="317754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10" name="ZoneTexte 9"/>
          <p:cNvSpPr txBox="1"/>
          <p:nvPr/>
        </p:nvSpPr>
        <p:spPr>
          <a:xfrm>
            <a:off x="646111" y="3406140"/>
            <a:ext cx="21665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Write pixels to a data stream and to an image file</a:t>
            </a:r>
          </a:p>
        </p:txBody>
      </p:sp>
    </p:spTree>
    <p:extLst>
      <p:ext uri="{BB962C8B-B14F-4D97-AF65-F5344CB8AC3E}">
        <p14:creationId xmlns:p14="http://schemas.microsoft.com/office/powerpoint/2010/main" val="28329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First try!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388620" y="1483916"/>
            <a:ext cx="4333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I did: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566" y="1853248"/>
            <a:ext cx="9841230" cy="304038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566" y="5085912"/>
            <a:ext cx="5852160" cy="92583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7" name="ZoneTexte 6"/>
          <p:cNvSpPr txBox="1"/>
          <p:nvPr/>
        </p:nvSpPr>
        <p:spPr>
          <a:xfrm>
            <a:off x="388620" y="2653613"/>
            <a:ext cx="16119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Write to an image 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388620" y="5225661"/>
            <a:ext cx="16119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Set </a:t>
            </a:r>
            <a:r>
              <a:rPr lang="en-CA" dirty="0" err="1"/>
              <a:t>pixmap</a:t>
            </a:r>
            <a:r>
              <a:rPr lang="en-CA" dirty="0"/>
              <a:t> to scene</a:t>
            </a:r>
          </a:p>
        </p:txBody>
      </p:sp>
    </p:spTree>
    <p:extLst>
      <p:ext uri="{BB962C8B-B14F-4D97-AF65-F5344CB8AC3E}">
        <p14:creationId xmlns:p14="http://schemas.microsoft.com/office/powerpoint/2010/main" val="2954839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It worked!</a:t>
            </a:r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225" y="1152983"/>
            <a:ext cx="7537609" cy="5424488"/>
          </a:xfr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312862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Let’s try in real-time!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5471" y="1955063"/>
            <a:ext cx="2983230" cy="128016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471" y="3621729"/>
            <a:ext cx="11281410" cy="285750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6" name="ZoneTexte 5"/>
          <p:cNvSpPr txBox="1"/>
          <p:nvPr/>
        </p:nvSpPr>
        <p:spPr>
          <a:xfrm>
            <a:off x="736543" y="1585731"/>
            <a:ext cx="6357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For 60 frames per second, one frame will be 16,666 </a:t>
            </a:r>
            <a:r>
              <a:rPr lang="en-CA" dirty="0" err="1"/>
              <a:t>ms</a:t>
            </a:r>
            <a:r>
              <a:rPr lang="en-CA" dirty="0"/>
              <a:t> 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733724" y="3252397"/>
            <a:ext cx="4451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Process one random ray in the scene</a:t>
            </a:r>
          </a:p>
        </p:txBody>
      </p:sp>
    </p:spTree>
    <p:extLst>
      <p:ext uri="{BB962C8B-B14F-4D97-AF65-F5344CB8AC3E}">
        <p14:creationId xmlns:p14="http://schemas.microsoft.com/office/powerpoint/2010/main" val="310361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Let’s try in real-time!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362" y="1250263"/>
            <a:ext cx="7537609" cy="5424488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455182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Small optimizations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138" y="4226085"/>
            <a:ext cx="5806440" cy="42291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7138" y="2266724"/>
            <a:ext cx="8161020" cy="187452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7138" y="4719931"/>
            <a:ext cx="6057900" cy="113157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7" name="ZoneTexte 6"/>
          <p:cNvSpPr txBox="1"/>
          <p:nvPr/>
        </p:nvSpPr>
        <p:spPr>
          <a:xfrm>
            <a:off x="1274323" y="2412460"/>
            <a:ext cx="7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From: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1392090" y="4402298"/>
            <a:ext cx="497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To: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1274323" y="1659831"/>
            <a:ext cx="4905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Evil random generators:</a:t>
            </a:r>
          </a:p>
        </p:txBody>
      </p:sp>
    </p:spTree>
    <p:extLst>
      <p:ext uri="{BB962C8B-B14F-4D97-AF65-F5344CB8AC3E}">
        <p14:creationId xmlns:p14="http://schemas.microsoft.com/office/powerpoint/2010/main" val="1364353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3827</TotalTime>
  <Words>353</Words>
  <Application>Microsoft Office PowerPoint</Application>
  <PresentationFormat>Grand écran</PresentationFormat>
  <Paragraphs>71</Paragraphs>
  <Slides>22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6" baseType="lpstr">
      <vt:lpstr>Arial</vt:lpstr>
      <vt:lpstr>Century Gothic</vt:lpstr>
      <vt:lpstr>Wingdings 3</vt:lpstr>
      <vt:lpstr>Ion</vt:lpstr>
      <vt:lpstr>Programming is fun!</vt:lpstr>
      <vt:lpstr>C++ all the way down</vt:lpstr>
      <vt:lpstr>Ray tracing!</vt:lpstr>
      <vt:lpstr>First try!</vt:lpstr>
      <vt:lpstr>First try!</vt:lpstr>
      <vt:lpstr>It worked!</vt:lpstr>
      <vt:lpstr>Let’s try in real-time!</vt:lpstr>
      <vt:lpstr>Let’s try in real-time!</vt:lpstr>
      <vt:lpstr>Small optimizations</vt:lpstr>
      <vt:lpstr>Improvements!</vt:lpstr>
      <vt:lpstr>Constexpr random?</vt:lpstr>
      <vt:lpstr>Incremental sampling</vt:lpstr>
      <vt:lpstr>Materials and camera!</vt:lpstr>
      <vt:lpstr>Materials and camera!</vt:lpstr>
      <vt:lpstr>Pushing it!</vt:lpstr>
      <vt:lpstr>Rectangles and lights!</vt:lpstr>
      <vt:lpstr>Rectangles and lights!</vt:lpstr>
      <vt:lpstr>Multithread and GPU rendering?</vt:lpstr>
      <vt:lpstr>What surprised me?</vt:lpstr>
      <vt:lpstr>What’s next?</vt:lpstr>
      <vt:lpstr>One more thing….</vt:lpstr>
      <vt:lpstr>Thank you Cpp North Con!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is fun!</dc:title>
  <dc:creator>Pier-Antoine Giguere</dc:creator>
  <cp:lastModifiedBy>Pier-Antoine Giguere</cp:lastModifiedBy>
  <cp:revision>41</cp:revision>
  <dcterms:created xsi:type="dcterms:W3CDTF">2022-07-11T11:31:00Z</dcterms:created>
  <dcterms:modified xsi:type="dcterms:W3CDTF">2022-09-12T11:19:08Z</dcterms:modified>
</cp:coreProperties>
</file>

<file path=docProps/thumbnail.jpeg>
</file>